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34" r:id="rId2"/>
  </p:sldIdLst>
  <p:sldSz cx="6858000" cy="9144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000"/>
    <a:srgbClr val="334C8C"/>
    <a:srgbClr val="4CA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74"/>
  </p:normalViewPr>
  <p:slideViewPr>
    <p:cSldViewPr snapToGrid="0" snapToObjects="1">
      <p:cViewPr varScale="1">
        <p:scale>
          <a:sx n="55" d="100"/>
          <a:sy n="55" d="100"/>
        </p:scale>
        <p:origin x="2208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5A170-EE9F-404D-AD6D-C2512706B9F5}" type="datetimeFigureOut">
              <a:rPr lang="es-CO" smtClean="0"/>
              <a:pPr/>
              <a:t>01/03/2018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98E95-48F3-4D69-BF31-2B6C27597B7D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19" y="0"/>
            <a:ext cx="6924143" cy="9144000"/>
          </a:xfrm>
          <a:prstGeom prst="rect">
            <a:avLst/>
          </a:prstGeom>
        </p:spPr>
      </p:pic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35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19" y="0"/>
            <a:ext cx="6924143" cy="9144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4049982"/>
            <a:ext cx="5829300" cy="1768037"/>
          </a:xfrm>
        </p:spPr>
        <p:txBody>
          <a:bodyPr>
            <a:normAutofit/>
          </a:bodyPr>
          <a:lstStyle>
            <a:lvl1pPr>
              <a:defRPr sz="2550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958171"/>
            <a:ext cx="4800600" cy="2113244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Myriad Web Pro"/>
                <a:cs typeface="Myriad Web Pro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584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19" y="0"/>
            <a:ext cx="6924143" cy="9144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9767" y="366184"/>
            <a:ext cx="5505333" cy="1524000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950">
                <a:solidFill>
                  <a:schemeClr val="tx1">
                    <a:lumMod val="50000"/>
                    <a:lumOff val="50000"/>
                  </a:schemeClr>
                </a:solidFill>
                <a:latin typeface="Myriad Web Pro"/>
                <a:cs typeface="Myriad Web Pro"/>
              </a:defRPr>
            </a:lvl1pPr>
            <a:lvl2pPr>
              <a:defRPr sz="1950">
                <a:solidFill>
                  <a:schemeClr val="tx1">
                    <a:lumMod val="50000"/>
                    <a:lumOff val="50000"/>
                  </a:schemeClr>
                </a:solidFill>
                <a:latin typeface="Myriad Web Pro"/>
                <a:cs typeface="Myriad Web Pro"/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Myriad Web Pro"/>
                <a:cs typeface="Myriad Web Pro"/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Myriad Web Pro"/>
                <a:cs typeface="Myriad Web Pro"/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Myriad Web Pro"/>
                <a:cs typeface="Myriad Web Pro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652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19" y="0"/>
            <a:ext cx="6916583" cy="9144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>
            <a:normAutofit/>
          </a:bodyPr>
          <a:lstStyle>
            <a:lvl1pPr algn="l">
              <a:defRPr sz="2100" b="1" cap="all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41735" y="4099365"/>
            <a:ext cx="5829300" cy="1776503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  <a:latin typeface="Myriad Web Pro"/>
                <a:cs typeface="Myriad Web Pro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2115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1950">
                <a:solidFill>
                  <a:srgbClr val="7F7F7F"/>
                </a:solidFill>
                <a:latin typeface="Myriad Web Pro"/>
                <a:cs typeface="Myriad Web Pro"/>
              </a:defRPr>
            </a:lvl1pPr>
            <a:lvl2pPr>
              <a:defRPr sz="1800">
                <a:solidFill>
                  <a:srgbClr val="7F7F7F"/>
                </a:solidFill>
                <a:latin typeface="Myriad Web Pro"/>
                <a:cs typeface="Myriad Web Pro"/>
              </a:defRPr>
            </a:lvl2pPr>
            <a:lvl3pPr>
              <a:defRPr sz="1500">
                <a:solidFill>
                  <a:srgbClr val="7F7F7F"/>
                </a:solidFill>
                <a:latin typeface="Myriad Web Pro"/>
                <a:cs typeface="Myriad Web Pro"/>
              </a:defRPr>
            </a:lvl3pPr>
            <a:lvl4pPr>
              <a:defRPr sz="1350">
                <a:solidFill>
                  <a:srgbClr val="7F7F7F"/>
                </a:solidFill>
                <a:latin typeface="Myriad Web Pro"/>
                <a:cs typeface="Myriad Web Pro"/>
              </a:defRPr>
            </a:lvl4pPr>
            <a:lvl5pPr>
              <a:defRPr sz="1350">
                <a:solidFill>
                  <a:srgbClr val="7F7F7F"/>
                </a:solidFill>
                <a:latin typeface="Myriad Web Pro"/>
                <a:cs typeface="Myriad Web Pro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1950">
                <a:solidFill>
                  <a:srgbClr val="7F7F7F"/>
                </a:solidFill>
                <a:latin typeface="Myriad Web Pro"/>
                <a:cs typeface="Myriad Web Pro"/>
              </a:defRPr>
            </a:lvl1pPr>
            <a:lvl2pPr>
              <a:defRPr sz="1800">
                <a:solidFill>
                  <a:srgbClr val="7F7F7F"/>
                </a:solidFill>
                <a:latin typeface="Myriad Web Pro"/>
                <a:cs typeface="Myriad Web Pro"/>
              </a:defRPr>
            </a:lvl2pPr>
            <a:lvl3pPr>
              <a:defRPr sz="1500">
                <a:solidFill>
                  <a:srgbClr val="7F7F7F"/>
                </a:solidFill>
                <a:latin typeface="Myriad Web Pro"/>
                <a:cs typeface="Myriad Web Pro"/>
              </a:defRPr>
            </a:lvl3pPr>
            <a:lvl4pPr>
              <a:defRPr sz="1350">
                <a:solidFill>
                  <a:srgbClr val="7F7F7F"/>
                </a:solidFill>
                <a:latin typeface="Myriad Web Pro"/>
                <a:cs typeface="Myriad Web Pro"/>
              </a:defRPr>
            </a:lvl4pPr>
            <a:lvl5pPr>
              <a:defRPr sz="1350">
                <a:solidFill>
                  <a:srgbClr val="7F7F7F"/>
                </a:solidFill>
                <a:latin typeface="Myriad Web Pro"/>
                <a:cs typeface="Myriad Web Pro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173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0" indent="0">
              <a:buNone/>
              <a:defRPr sz="1500" b="1">
                <a:solidFill>
                  <a:srgbClr val="7F7F7F"/>
                </a:solidFill>
                <a:latin typeface="Myriad Web Pro"/>
                <a:cs typeface="Myriad Web Pro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1800">
                <a:solidFill>
                  <a:srgbClr val="7F7F7F"/>
                </a:solidFill>
                <a:latin typeface="Myriad Web Pro"/>
                <a:cs typeface="Myriad Web Pro"/>
              </a:defRPr>
            </a:lvl1pPr>
            <a:lvl2pPr>
              <a:defRPr sz="1500">
                <a:solidFill>
                  <a:srgbClr val="7F7F7F"/>
                </a:solidFill>
                <a:latin typeface="Myriad Web Pro"/>
                <a:cs typeface="Myriad Web Pro"/>
              </a:defRPr>
            </a:lvl2pPr>
            <a:lvl3pPr>
              <a:defRPr sz="1350">
                <a:solidFill>
                  <a:srgbClr val="7F7F7F"/>
                </a:solidFill>
                <a:latin typeface="Myriad Web Pro"/>
                <a:cs typeface="Myriad Web Pro"/>
              </a:defRPr>
            </a:lvl3pPr>
            <a:lvl4pPr>
              <a:defRPr sz="1200">
                <a:solidFill>
                  <a:srgbClr val="7F7F7F"/>
                </a:solidFill>
                <a:latin typeface="Myriad Web Pro"/>
                <a:cs typeface="Myriad Web Pro"/>
              </a:defRPr>
            </a:lvl4pPr>
            <a:lvl5pPr>
              <a:defRPr sz="1200">
                <a:solidFill>
                  <a:srgbClr val="7F7F7F"/>
                </a:solidFill>
                <a:latin typeface="Myriad Web Pro"/>
                <a:cs typeface="Myriad Web Pro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0" indent="0">
              <a:buNone/>
              <a:defRPr sz="1500" b="1">
                <a:solidFill>
                  <a:srgbClr val="7F7F7F"/>
                </a:solidFill>
                <a:latin typeface="Myriad Web Pro"/>
                <a:cs typeface="Myriad Web Pro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1800">
                <a:solidFill>
                  <a:srgbClr val="7F7F7F"/>
                </a:solidFill>
                <a:latin typeface="Myriad Web Pro"/>
                <a:cs typeface="Myriad Web Pro"/>
              </a:defRPr>
            </a:lvl1pPr>
            <a:lvl2pPr>
              <a:defRPr sz="1500">
                <a:solidFill>
                  <a:srgbClr val="7F7F7F"/>
                </a:solidFill>
                <a:latin typeface="Myriad Web Pro"/>
                <a:cs typeface="Myriad Web Pro"/>
              </a:defRPr>
            </a:lvl2pPr>
            <a:lvl3pPr>
              <a:defRPr sz="1350">
                <a:solidFill>
                  <a:srgbClr val="7F7F7F"/>
                </a:solidFill>
                <a:latin typeface="Myriad Web Pro"/>
                <a:cs typeface="Myriad Web Pro"/>
              </a:defRPr>
            </a:lvl3pPr>
            <a:lvl4pPr>
              <a:defRPr sz="1200">
                <a:solidFill>
                  <a:srgbClr val="7F7F7F"/>
                </a:solidFill>
                <a:latin typeface="Myriad Web Pro"/>
                <a:cs typeface="Myriad Web Pro"/>
              </a:defRPr>
            </a:lvl4pPr>
            <a:lvl5pPr>
              <a:defRPr sz="1200">
                <a:solidFill>
                  <a:srgbClr val="7F7F7F"/>
                </a:solidFill>
                <a:latin typeface="Myriad Web Pro"/>
                <a:cs typeface="Myriad Web Pro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491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19" y="0"/>
            <a:ext cx="6924143" cy="9144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7449" y="366184"/>
            <a:ext cx="5297651" cy="1524000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7F7F7F"/>
                </a:solidFill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573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1500" b="1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1950">
                <a:solidFill>
                  <a:srgbClr val="7F7F7F"/>
                </a:solidFill>
                <a:latin typeface="Myriad Web Pro"/>
                <a:cs typeface="Myriad Web Pro"/>
              </a:defRPr>
            </a:lvl1pPr>
            <a:lvl2pPr>
              <a:defRPr sz="1800">
                <a:solidFill>
                  <a:srgbClr val="7F7F7F"/>
                </a:solidFill>
                <a:latin typeface="Myriad Web Pro"/>
                <a:cs typeface="Myriad Web Pro"/>
              </a:defRPr>
            </a:lvl2pPr>
            <a:lvl3pPr>
              <a:defRPr sz="1650">
                <a:solidFill>
                  <a:srgbClr val="7F7F7F"/>
                </a:solidFill>
                <a:latin typeface="Myriad Web Pro"/>
                <a:cs typeface="Myriad Web Pro"/>
              </a:defRPr>
            </a:lvl3pPr>
            <a:lvl4pPr>
              <a:defRPr sz="1350">
                <a:solidFill>
                  <a:srgbClr val="7F7F7F"/>
                </a:solidFill>
                <a:latin typeface="Myriad Web Pro"/>
                <a:cs typeface="Myriad Web Pro"/>
              </a:defRPr>
            </a:lvl4pPr>
            <a:lvl5pPr>
              <a:defRPr sz="1200">
                <a:solidFill>
                  <a:srgbClr val="7F7F7F"/>
                </a:solidFill>
                <a:latin typeface="Myriad Web Pro"/>
                <a:cs typeface="Myriad Web Pro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050">
                <a:solidFill>
                  <a:srgbClr val="7F7F7F"/>
                </a:solidFill>
                <a:latin typeface="Myriad Web Pro"/>
                <a:cs typeface="Myriad Web Pro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306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19" y="0"/>
            <a:ext cx="6924143" cy="9144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1500" b="1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050">
                <a:solidFill>
                  <a:srgbClr val="7F7F7F"/>
                </a:solidFill>
                <a:latin typeface="Myriad Web Pro"/>
                <a:cs typeface="Myriad Web Pro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1413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19" y="0"/>
            <a:ext cx="6924143" cy="9144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5314" y="366184"/>
            <a:ext cx="5569786" cy="1524000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100">
                <a:solidFill>
                  <a:srgbClr val="595959"/>
                </a:solidFill>
                <a:latin typeface="Myriad Web Pro"/>
                <a:cs typeface="Myriad Web Pro"/>
              </a:defRPr>
            </a:lvl1pPr>
            <a:lvl2pPr>
              <a:defRPr sz="1950">
                <a:solidFill>
                  <a:srgbClr val="595959"/>
                </a:solidFill>
                <a:latin typeface="Myriad Web Pro"/>
                <a:cs typeface="Myriad Web Pro"/>
              </a:defRPr>
            </a:lvl2pPr>
            <a:lvl3pPr>
              <a:defRPr>
                <a:solidFill>
                  <a:srgbClr val="595959"/>
                </a:solidFill>
                <a:latin typeface="Myriad Web Pro"/>
                <a:cs typeface="Myriad Web Pro"/>
              </a:defRPr>
            </a:lvl3pPr>
            <a:lvl4pPr>
              <a:defRPr>
                <a:solidFill>
                  <a:srgbClr val="595959"/>
                </a:solidFill>
                <a:latin typeface="Myriad Web Pro"/>
                <a:cs typeface="Myriad Web Pro"/>
              </a:defRPr>
            </a:lvl4pPr>
            <a:lvl5pPr>
              <a:defRPr>
                <a:solidFill>
                  <a:srgbClr val="595959"/>
                </a:solidFill>
                <a:latin typeface="Myriad Web Pro"/>
                <a:cs typeface="Myriad Web Pro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09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>
            <a:normAutofit/>
          </a:bodyPr>
          <a:lstStyle>
            <a:lvl1pPr>
              <a:defRPr sz="2400">
                <a:solidFill>
                  <a:srgbClr val="334C8C"/>
                </a:solidFill>
                <a:latin typeface="Myriad Web Pro"/>
                <a:cs typeface="Myriad Web Pro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>
            <a:lvl1pPr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Myriad Web Pro"/>
                <a:cs typeface="Myriad Web Pro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Web Pro"/>
                <a:cs typeface="Myriad Web Pro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Web Pro"/>
                <a:cs typeface="Myriad Web Pro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Web Pro"/>
                <a:cs typeface="Myriad Web Pro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Web Pro"/>
                <a:cs typeface="Myriad Web Pro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7F7F7F"/>
                </a:solidFill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3629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Myriad Web Pro"/>
                <a:cs typeface="Myriad Web Pro"/>
              </a:defRPr>
            </a:lvl1pPr>
          </a:lstStyle>
          <a:p>
            <a:fld id="{65B8B514-904F-9548-99C8-0642AF18607E}" type="datetimeFigureOut">
              <a:rPr lang="es-ES" smtClean="0"/>
              <a:pPr/>
              <a:t>01/03/2018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yriad Web Pro"/>
                <a:cs typeface="Myriad Web Pro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Myriad Web Pro"/>
                <a:cs typeface="Myriad Web Pro"/>
              </a:defRPr>
            </a:lvl1pPr>
          </a:lstStyle>
          <a:p>
            <a:fld id="{1F94D220-A93E-C543-85E4-DD98981AD66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921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2400" kern="1200">
          <a:solidFill>
            <a:srgbClr val="334C8C"/>
          </a:solidFill>
          <a:latin typeface="Myriad Web Pro"/>
          <a:ea typeface="+mj-ea"/>
          <a:cs typeface="Myriad Web Pro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7F7F7F"/>
          </a:solidFill>
          <a:latin typeface="Myriad Web Pro"/>
          <a:ea typeface="+mn-ea"/>
          <a:cs typeface="Myriad Web Pro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rgbClr val="7F7F7F"/>
          </a:solidFill>
          <a:latin typeface="Myriad Web Pro"/>
          <a:ea typeface="+mn-ea"/>
          <a:cs typeface="Myriad Web Pro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7F7F7F"/>
          </a:solidFill>
          <a:latin typeface="Myriad Web Pro"/>
          <a:ea typeface="+mn-ea"/>
          <a:cs typeface="Myriad Web Pro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rgbClr val="7F7F7F"/>
          </a:solidFill>
          <a:latin typeface="Myriad Web Pro"/>
          <a:ea typeface="+mn-ea"/>
          <a:cs typeface="Myriad Web Pro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rgbClr val="7F7F7F"/>
          </a:solidFill>
          <a:latin typeface="Myriad Web Pro"/>
          <a:ea typeface="+mn-ea"/>
          <a:cs typeface="Myriad Web Pro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>
            <a:extLst/>
          </p:cNvPr>
          <p:cNvSpPr txBox="1">
            <a:spLocks/>
          </p:cNvSpPr>
          <p:nvPr/>
        </p:nvSpPr>
        <p:spPr>
          <a:xfrm>
            <a:off x="1159074" y="611517"/>
            <a:ext cx="5022558" cy="98006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3000" b="1" dirty="0">
                <a:latin typeface="Calibri" panose="020F0502020204030204" pitchFamily="34" charset="0"/>
              </a:rPr>
              <a:t>PROGRAMAS DE GESTION AMBIENTAL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D6641B-DAB9-4307-AD66-B549D053A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650" y="5149039"/>
            <a:ext cx="2936685" cy="338617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915B082D-4DBA-4076-AB53-B6BA1A1A13A1}"/>
              </a:ext>
            </a:extLst>
          </p:cNvPr>
          <p:cNvGrpSpPr/>
          <p:nvPr/>
        </p:nvGrpSpPr>
        <p:grpSpPr>
          <a:xfrm>
            <a:off x="787232" y="1761286"/>
            <a:ext cx="5766242" cy="3810942"/>
            <a:chOff x="674694" y="2427928"/>
            <a:chExt cx="5766242" cy="3810942"/>
          </a:xfrm>
        </p:grpSpPr>
        <p:sp>
          <p:nvSpPr>
            <p:cNvPr id="12" name="2 CuadroTexto"/>
            <p:cNvSpPr txBox="1"/>
            <p:nvPr/>
          </p:nvSpPr>
          <p:spPr>
            <a:xfrm>
              <a:off x="674694" y="2696979"/>
              <a:ext cx="4434696" cy="3093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57175">
                <a:buAutoNum type="arabicPeriod"/>
              </a:pPr>
              <a:r>
                <a:rPr lang="es-CO" sz="1500" dirty="0">
                  <a:latin typeface="Calibri" panose="020F0502020204030204" pitchFamily="34" charset="0"/>
                </a:rPr>
                <a:t>Programa De Manejo De Residuos</a:t>
              </a:r>
            </a:p>
            <a:p>
              <a:pPr marL="257175" indent="-257175">
                <a:buAutoNum type="arabicPeriod"/>
              </a:pPr>
              <a:endParaRPr lang="es-CO" sz="1500" dirty="0">
                <a:latin typeface="Calibri" panose="020F0502020204030204" pitchFamily="34" charset="0"/>
              </a:endParaRPr>
            </a:p>
            <a:p>
              <a:pPr marL="257175" indent="-257175">
                <a:buAutoNum type="arabicPeriod"/>
              </a:pPr>
              <a:endParaRPr lang="es-CO" sz="1500" dirty="0">
                <a:latin typeface="Calibri" panose="020F0502020204030204" pitchFamily="34" charset="0"/>
              </a:endParaRPr>
            </a:p>
            <a:p>
              <a:pPr marL="257175" indent="-257175">
                <a:buAutoNum type="arabicPeriod"/>
              </a:pPr>
              <a:endParaRPr lang="es-CO" sz="1500" dirty="0">
                <a:latin typeface="Calibri" panose="020F0502020204030204" pitchFamily="34" charset="0"/>
              </a:endParaRPr>
            </a:p>
            <a:p>
              <a:pPr marL="257175" indent="-257175">
                <a:buAutoNum type="arabicPeriod"/>
              </a:pPr>
              <a:r>
                <a:rPr lang="es-CO" sz="1500" dirty="0">
                  <a:latin typeface="Calibri" panose="020F0502020204030204" pitchFamily="34" charset="0"/>
                </a:rPr>
                <a:t>Programa De Ahorro y Uso Eficiente De Agua</a:t>
              </a:r>
            </a:p>
            <a:p>
              <a:pPr marL="257175" indent="-257175">
                <a:buAutoNum type="arabicPeriod"/>
              </a:pPr>
              <a:endParaRPr lang="es-CO" sz="1500" dirty="0">
                <a:latin typeface="Calibri" panose="020F0502020204030204" pitchFamily="34" charset="0"/>
              </a:endParaRPr>
            </a:p>
            <a:p>
              <a:pPr marL="257175" indent="-257175">
                <a:buAutoNum type="arabicPeriod"/>
              </a:pPr>
              <a:endParaRPr lang="es-CO" sz="1500" dirty="0">
                <a:latin typeface="Calibri" panose="020F0502020204030204" pitchFamily="34" charset="0"/>
              </a:endParaRPr>
            </a:p>
            <a:p>
              <a:pPr marL="257175" indent="-257175">
                <a:buAutoNum type="arabicPeriod"/>
              </a:pPr>
              <a:endParaRPr lang="es-CO" sz="1500" dirty="0">
                <a:latin typeface="Calibri" panose="020F0502020204030204" pitchFamily="34" charset="0"/>
              </a:endParaRPr>
            </a:p>
            <a:p>
              <a:pPr marL="257175" indent="-257175">
                <a:buAutoNum type="arabicPeriod"/>
              </a:pPr>
              <a:r>
                <a:rPr lang="es-CO" sz="1500" dirty="0">
                  <a:latin typeface="Calibri" panose="020F0502020204030204" pitchFamily="34" charset="0"/>
                </a:rPr>
                <a:t>Programa De Ahorro y Uso Eficiente De Energía</a:t>
              </a:r>
            </a:p>
            <a:p>
              <a:pPr marL="257175" indent="-257175">
                <a:buAutoNum type="arabicPeriod"/>
              </a:pPr>
              <a:endParaRPr lang="es-CO" sz="1500" dirty="0">
                <a:latin typeface="Calibri" panose="020F0502020204030204" pitchFamily="34" charset="0"/>
              </a:endParaRPr>
            </a:p>
            <a:p>
              <a:pPr marL="257175" indent="-257175">
                <a:buAutoNum type="arabicPeriod"/>
              </a:pPr>
              <a:endParaRPr lang="es-CO" sz="1500" dirty="0">
                <a:latin typeface="Calibri" panose="020F0502020204030204" pitchFamily="34" charset="0"/>
              </a:endParaRPr>
            </a:p>
            <a:p>
              <a:pPr marL="257175" indent="-257175">
                <a:buAutoNum type="arabicPeriod"/>
              </a:pPr>
              <a:endParaRPr lang="es-CO" sz="1500" dirty="0">
                <a:latin typeface="Calibri" panose="020F0502020204030204" pitchFamily="34" charset="0"/>
              </a:endParaRPr>
            </a:p>
            <a:p>
              <a:pPr marL="257175" indent="-257175">
                <a:buAutoNum type="arabicPeriod"/>
              </a:pPr>
              <a:r>
                <a:rPr lang="es-CO" sz="1500" dirty="0">
                  <a:latin typeface="Calibri" panose="020F0502020204030204" pitchFamily="34" charset="0"/>
                </a:rPr>
                <a:t>Programa Para La Reducción De Emisiones De CO2</a:t>
              </a:r>
            </a:p>
          </p:txBody>
        </p:sp>
        <p:pic>
          <p:nvPicPr>
            <p:cNvPr id="13" name="Picture 4" descr="Cifras de la separación de residuos en los hogar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18658">
              <a:off x="4461875" y="2427928"/>
              <a:ext cx="1295031" cy="806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Image result for AHORRO AGU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9250" y="3456910"/>
              <a:ext cx="1096250" cy="685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8" descr="Image result for ENERGIA AHORR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0709" y="4367541"/>
              <a:ext cx="914790" cy="686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Resultado de imagen para imagen de medicion de huella de carbono">
              <a:extLst>
                <a:ext uri="{FF2B5EF4-FFF2-40B4-BE49-F238E27FC236}">
                  <a16:creationId xmlns:a16="http://schemas.microsoft.com/office/drawing/2014/main" id="{243884E9-CD01-422D-82BF-FFED39C3B8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1254" y="5279108"/>
              <a:ext cx="1279682" cy="959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1508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TERMOTECNICA COINDUSTRIAL (PLANTILLA)</Template>
  <TotalTime>4290</TotalTime>
  <Words>33</Words>
  <Application>Microsoft Office PowerPoint</Application>
  <PresentationFormat>Presentación en pantalla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Myriad Web Pro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ANA RITA CAMARGO</cp:lastModifiedBy>
  <cp:revision>234</cp:revision>
  <dcterms:created xsi:type="dcterms:W3CDTF">2016-04-06T23:43:26Z</dcterms:created>
  <dcterms:modified xsi:type="dcterms:W3CDTF">2018-03-01T17:33:48Z</dcterms:modified>
</cp:coreProperties>
</file>