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C8C"/>
    <a:srgbClr val="4CA636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2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8" y="0"/>
            <a:ext cx="923219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65B8B514-904F-9548-99C8-0642AF18607E}" type="datetimeFigureOut">
              <a:rPr lang="es-ES" smtClean="0"/>
              <a:pPr/>
              <a:t>6/4/16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1F94D220-A93E-C543-85E4-DD98981AD669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357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8" y="0"/>
            <a:ext cx="92321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418" y="274638"/>
            <a:ext cx="7426381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334C8C"/>
                </a:solidFill>
                <a:latin typeface="Myriad Web Pro"/>
                <a:cs typeface="Myriad Web Pro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800">
                <a:solidFill>
                  <a:srgbClr val="595959"/>
                </a:solidFill>
                <a:latin typeface="Myriad Web Pro"/>
                <a:cs typeface="Myriad Web Pro"/>
              </a:defRPr>
            </a:lvl1pPr>
            <a:lvl2pPr>
              <a:defRPr sz="2600">
                <a:solidFill>
                  <a:srgbClr val="595959"/>
                </a:solidFill>
                <a:latin typeface="Myriad Web Pro"/>
                <a:cs typeface="Myriad Web Pro"/>
              </a:defRPr>
            </a:lvl2pPr>
            <a:lvl3pPr>
              <a:defRPr>
                <a:solidFill>
                  <a:srgbClr val="595959"/>
                </a:solidFill>
                <a:latin typeface="Myriad Web Pro"/>
                <a:cs typeface="Myriad Web Pro"/>
              </a:defRPr>
            </a:lvl3pPr>
            <a:lvl4pPr>
              <a:defRPr>
                <a:solidFill>
                  <a:srgbClr val="595959"/>
                </a:solidFill>
                <a:latin typeface="Myriad Web Pro"/>
                <a:cs typeface="Myriad Web Pro"/>
              </a:defRPr>
            </a:lvl4pPr>
            <a:lvl5pPr>
              <a:defRPr>
                <a:solidFill>
                  <a:srgbClr val="595959"/>
                </a:solidFill>
                <a:latin typeface="Myriad Web Pro"/>
                <a:cs typeface="Myriad Web Pro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65B8B514-904F-9548-99C8-0642AF18607E}" type="datetimeFigureOut">
              <a:rPr lang="es-ES" smtClean="0"/>
              <a:pPr/>
              <a:t>6/4/16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1F94D220-A93E-C543-85E4-DD98981AD669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0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rgbClr val="334C8C"/>
                </a:solidFill>
                <a:latin typeface="Myriad Web Pro"/>
                <a:cs typeface="Myriad Web Pro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Myriad Web Pro"/>
                <a:cs typeface="Myriad Web Pro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Web Pro"/>
                <a:cs typeface="Myriad Web Pro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Web Pro"/>
                <a:cs typeface="Myriad Web Pro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Web Pro"/>
                <a:cs typeface="Myriad Web Pro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Web Pro"/>
                <a:cs typeface="Myriad Web Pro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Myriad Web Pro"/>
                <a:cs typeface="Myriad Web Pro"/>
              </a:defRPr>
            </a:lvl1pPr>
          </a:lstStyle>
          <a:p>
            <a:fld id="{65B8B514-904F-9548-99C8-0642AF18607E}" type="datetimeFigureOut">
              <a:rPr lang="es-ES" smtClean="0"/>
              <a:pPr/>
              <a:t>6/4/16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1F94D220-A93E-C543-85E4-DD98981AD669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362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8" y="0"/>
            <a:ext cx="92321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37486"/>
            <a:ext cx="7772400" cy="132602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334C8C"/>
                </a:solidFill>
                <a:latin typeface="Myriad Web Pro"/>
                <a:cs typeface="Myriad Web Pro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468628"/>
            <a:ext cx="6400800" cy="158493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Web Pro"/>
                <a:cs typeface="Myriad Web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65B8B514-904F-9548-99C8-0642AF18607E}" type="datetimeFigureOut">
              <a:rPr lang="es-ES" smtClean="0"/>
              <a:pPr/>
              <a:t>6/4/16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1F94D220-A93E-C543-85E4-DD98981AD669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584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8" y="0"/>
            <a:ext cx="92321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6356" y="274638"/>
            <a:ext cx="7340444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334C8C"/>
                </a:solidFill>
                <a:latin typeface="Myriad Web Pro"/>
                <a:cs typeface="Myriad Web Pro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Myriad Web Pro"/>
                <a:cs typeface="Myriad Web Pro"/>
              </a:defRPr>
            </a:lvl1pPr>
            <a:lvl2pPr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Myriad Web Pro"/>
                <a:cs typeface="Myriad Web Pro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Web Pro"/>
                <a:cs typeface="Myriad Web Pro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Web Pro"/>
                <a:cs typeface="Myriad Web Pro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Web Pro"/>
                <a:cs typeface="Myriad Web Pro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65B8B514-904F-9548-99C8-0642AF18607E}" type="datetimeFigureOut">
              <a:rPr lang="es-ES" smtClean="0"/>
              <a:pPr/>
              <a:t>6/4/16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1F94D220-A93E-C543-85E4-DD98981AD669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652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9" y="0"/>
            <a:ext cx="922211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334C8C"/>
                </a:solidFill>
                <a:latin typeface="Myriad Web Pro"/>
                <a:cs typeface="Myriad Web Pro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3074523"/>
            <a:ext cx="7772400" cy="133237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65B8B514-904F-9548-99C8-0642AF18607E}" type="datetimeFigureOut">
              <a:rPr lang="es-ES" smtClean="0"/>
              <a:pPr/>
              <a:t>6/4/16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1F94D220-A93E-C543-85E4-DD98981AD669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21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334C8C"/>
                </a:solidFill>
                <a:latin typeface="Myriad Web Pro"/>
                <a:cs typeface="Myriad Web Pro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solidFill>
                  <a:srgbClr val="7F7F7F"/>
                </a:solidFill>
                <a:latin typeface="Myriad Web Pro"/>
                <a:cs typeface="Myriad Web Pro"/>
              </a:defRPr>
            </a:lvl1pPr>
            <a:lvl2pPr>
              <a:defRPr sz="2400">
                <a:solidFill>
                  <a:srgbClr val="7F7F7F"/>
                </a:solidFill>
                <a:latin typeface="Myriad Web Pro"/>
                <a:cs typeface="Myriad Web Pro"/>
              </a:defRPr>
            </a:lvl2pPr>
            <a:lvl3pPr>
              <a:defRPr sz="2000">
                <a:solidFill>
                  <a:srgbClr val="7F7F7F"/>
                </a:solidFill>
                <a:latin typeface="Myriad Web Pro"/>
                <a:cs typeface="Myriad Web Pro"/>
              </a:defRPr>
            </a:lvl3pPr>
            <a:lvl4pPr>
              <a:defRPr sz="1800">
                <a:solidFill>
                  <a:srgbClr val="7F7F7F"/>
                </a:solidFill>
                <a:latin typeface="Myriad Web Pro"/>
                <a:cs typeface="Myriad Web Pro"/>
              </a:defRPr>
            </a:lvl4pPr>
            <a:lvl5pPr>
              <a:defRPr sz="1800">
                <a:solidFill>
                  <a:srgbClr val="7F7F7F"/>
                </a:solidFill>
                <a:latin typeface="Myriad Web Pro"/>
                <a:cs typeface="Myriad Web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solidFill>
                  <a:srgbClr val="7F7F7F"/>
                </a:solidFill>
                <a:latin typeface="Myriad Web Pro"/>
                <a:cs typeface="Myriad Web Pro"/>
              </a:defRPr>
            </a:lvl1pPr>
            <a:lvl2pPr>
              <a:defRPr sz="2400">
                <a:solidFill>
                  <a:srgbClr val="7F7F7F"/>
                </a:solidFill>
                <a:latin typeface="Myriad Web Pro"/>
                <a:cs typeface="Myriad Web Pro"/>
              </a:defRPr>
            </a:lvl2pPr>
            <a:lvl3pPr>
              <a:defRPr sz="2000">
                <a:solidFill>
                  <a:srgbClr val="7F7F7F"/>
                </a:solidFill>
                <a:latin typeface="Myriad Web Pro"/>
                <a:cs typeface="Myriad Web Pro"/>
              </a:defRPr>
            </a:lvl3pPr>
            <a:lvl4pPr>
              <a:defRPr sz="1800">
                <a:solidFill>
                  <a:srgbClr val="7F7F7F"/>
                </a:solidFill>
                <a:latin typeface="Myriad Web Pro"/>
                <a:cs typeface="Myriad Web Pro"/>
              </a:defRPr>
            </a:lvl4pPr>
            <a:lvl5pPr>
              <a:defRPr sz="1800">
                <a:solidFill>
                  <a:srgbClr val="7F7F7F"/>
                </a:solidFill>
                <a:latin typeface="Myriad Web Pro"/>
                <a:cs typeface="Myriad Web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65B8B514-904F-9548-99C8-0642AF18607E}" type="datetimeFigureOut">
              <a:rPr lang="es-ES" smtClean="0"/>
              <a:pPr/>
              <a:t>6/4/16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1F94D220-A93E-C543-85E4-DD98981AD669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173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334C8C"/>
                </a:solidFill>
                <a:latin typeface="Myriad Web Pro"/>
                <a:cs typeface="Myriad Web Pro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7F7F7F"/>
                </a:solidFill>
                <a:latin typeface="Myriad Web Pro"/>
                <a:cs typeface="Myriad Web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7F7F7F"/>
                </a:solidFill>
                <a:latin typeface="Myriad Web Pro"/>
                <a:cs typeface="Myriad Web Pro"/>
              </a:defRPr>
            </a:lvl1pPr>
            <a:lvl2pPr>
              <a:defRPr sz="2000">
                <a:solidFill>
                  <a:srgbClr val="7F7F7F"/>
                </a:solidFill>
                <a:latin typeface="Myriad Web Pro"/>
                <a:cs typeface="Myriad Web Pro"/>
              </a:defRPr>
            </a:lvl2pPr>
            <a:lvl3pPr>
              <a:defRPr sz="1800">
                <a:solidFill>
                  <a:srgbClr val="7F7F7F"/>
                </a:solidFill>
                <a:latin typeface="Myriad Web Pro"/>
                <a:cs typeface="Myriad Web Pro"/>
              </a:defRPr>
            </a:lvl3pPr>
            <a:lvl4pPr>
              <a:defRPr sz="1600">
                <a:solidFill>
                  <a:srgbClr val="7F7F7F"/>
                </a:solidFill>
                <a:latin typeface="Myriad Web Pro"/>
                <a:cs typeface="Myriad Web Pro"/>
              </a:defRPr>
            </a:lvl4pPr>
            <a:lvl5pPr>
              <a:defRPr sz="1600">
                <a:solidFill>
                  <a:srgbClr val="7F7F7F"/>
                </a:solidFill>
                <a:latin typeface="Myriad Web Pro"/>
                <a:cs typeface="Myriad Web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7F7F7F"/>
                </a:solidFill>
                <a:latin typeface="Myriad Web Pro"/>
                <a:cs typeface="Myriad Web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7F7F7F"/>
                </a:solidFill>
                <a:latin typeface="Myriad Web Pro"/>
                <a:cs typeface="Myriad Web Pro"/>
              </a:defRPr>
            </a:lvl1pPr>
            <a:lvl2pPr>
              <a:defRPr sz="2000">
                <a:solidFill>
                  <a:srgbClr val="7F7F7F"/>
                </a:solidFill>
                <a:latin typeface="Myriad Web Pro"/>
                <a:cs typeface="Myriad Web Pro"/>
              </a:defRPr>
            </a:lvl2pPr>
            <a:lvl3pPr>
              <a:defRPr sz="1800">
                <a:solidFill>
                  <a:srgbClr val="7F7F7F"/>
                </a:solidFill>
                <a:latin typeface="Myriad Web Pro"/>
                <a:cs typeface="Myriad Web Pro"/>
              </a:defRPr>
            </a:lvl3pPr>
            <a:lvl4pPr>
              <a:defRPr sz="1600">
                <a:solidFill>
                  <a:srgbClr val="7F7F7F"/>
                </a:solidFill>
                <a:latin typeface="Myriad Web Pro"/>
                <a:cs typeface="Myriad Web Pro"/>
              </a:defRPr>
            </a:lvl4pPr>
            <a:lvl5pPr>
              <a:defRPr sz="1600">
                <a:solidFill>
                  <a:srgbClr val="7F7F7F"/>
                </a:solidFill>
                <a:latin typeface="Myriad Web Pro"/>
                <a:cs typeface="Myriad Web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65B8B514-904F-9548-99C8-0642AF18607E}" type="datetimeFigureOut">
              <a:rPr lang="es-ES" smtClean="0"/>
              <a:pPr/>
              <a:t>6/4/16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1F94D220-A93E-C543-85E4-DD98981AD669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491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8" y="0"/>
            <a:ext cx="92321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3266" y="274638"/>
            <a:ext cx="7063534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334C8C"/>
                </a:solidFill>
                <a:latin typeface="Myriad Web Pro"/>
                <a:cs typeface="Myriad Web Pro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Myriad Web Pro"/>
                <a:cs typeface="Myriad Web Pro"/>
              </a:defRPr>
            </a:lvl1pPr>
          </a:lstStyle>
          <a:p>
            <a:fld id="{65B8B514-904F-9548-99C8-0642AF18607E}" type="datetimeFigureOut">
              <a:rPr lang="es-ES" smtClean="0"/>
              <a:pPr/>
              <a:t>6/4/16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1F94D220-A93E-C543-85E4-DD98981AD669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573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34C8C"/>
                </a:solidFill>
                <a:latin typeface="Myriad Web Pro"/>
                <a:cs typeface="Myriad Web Pro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solidFill>
                  <a:srgbClr val="7F7F7F"/>
                </a:solidFill>
                <a:latin typeface="Myriad Web Pro"/>
                <a:cs typeface="Myriad Web Pro"/>
              </a:defRPr>
            </a:lvl1pPr>
            <a:lvl2pPr>
              <a:defRPr sz="2400">
                <a:solidFill>
                  <a:srgbClr val="7F7F7F"/>
                </a:solidFill>
                <a:latin typeface="Myriad Web Pro"/>
                <a:cs typeface="Myriad Web Pro"/>
              </a:defRPr>
            </a:lvl2pPr>
            <a:lvl3pPr>
              <a:defRPr sz="2200">
                <a:solidFill>
                  <a:srgbClr val="7F7F7F"/>
                </a:solidFill>
                <a:latin typeface="Myriad Web Pro"/>
                <a:cs typeface="Myriad Web Pro"/>
              </a:defRPr>
            </a:lvl3pPr>
            <a:lvl4pPr>
              <a:defRPr sz="1800">
                <a:solidFill>
                  <a:srgbClr val="7F7F7F"/>
                </a:solidFill>
                <a:latin typeface="Myriad Web Pro"/>
                <a:cs typeface="Myriad Web Pro"/>
              </a:defRPr>
            </a:lvl4pPr>
            <a:lvl5pPr>
              <a:defRPr sz="1600">
                <a:solidFill>
                  <a:srgbClr val="7F7F7F"/>
                </a:solidFill>
                <a:latin typeface="Myriad Web Pro"/>
                <a:cs typeface="Myriad Web Pro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7F7F7F"/>
                </a:solidFill>
                <a:latin typeface="Myriad Web Pro"/>
                <a:cs typeface="Myriad Web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65B8B514-904F-9548-99C8-0642AF18607E}" type="datetimeFigureOut">
              <a:rPr lang="es-ES" smtClean="0"/>
              <a:pPr/>
              <a:t>6/4/16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1F94D220-A93E-C543-85E4-DD98981AD669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306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8" y="0"/>
            <a:ext cx="92321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34C8C"/>
                </a:solidFill>
                <a:latin typeface="Myriad Web Pro"/>
                <a:cs typeface="Myriad Web Pro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7F7F7F"/>
                </a:solidFill>
                <a:latin typeface="Myriad Web Pro"/>
                <a:cs typeface="Myriad Web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65B8B514-904F-9548-99C8-0642AF18607E}" type="datetimeFigureOut">
              <a:rPr lang="es-ES" smtClean="0"/>
              <a:pPr/>
              <a:t>6/4/16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/>
                <a:cs typeface="Myriad Web Pro"/>
              </a:defRPr>
            </a:lvl1pPr>
          </a:lstStyle>
          <a:p>
            <a:fld id="{1F94D220-A93E-C543-85E4-DD98981AD669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141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65B8B514-904F-9548-99C8-0642AF18607E}" type="datetimeFigureOut">
              <a:rPr lang="es-ES" smtClean="0"/>
              <a:pPr/>
              <a:t>6/4/16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1F94D220-A93E-C543-85E4-DD98981AD669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921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334C8C"/>
          </a:solidFill>
          <a:latin typeface="Myriad Web Pro"/>
          <a:ea typeface="+mj-ea"/>
          <a:cs typeface="Myriad Web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F7F7F"/>
          </a:solidFill>
          <a:latin typeface="Myriad Web Pro"/>
          <a:ea typeface="+mn-ea"/>
          <a:cs typeface="Myriad Web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Myriad Web Pro"/>
          <a:ea typeface="+mn-ea"/>
          <a:cs typeface="Myriad Web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Myriad Web Pro"/>
          <a:ea typeface="+mn-ea"/>
          <a:cs typeface="Myriad Web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Myriad Web Pro"/>
          <a:ea typeface="+mn-ea"/>
          <a:cs typeface="Myriad Web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Myriad Web Pro"/>
          <a:ea typeface="+mn-ea"/>
          <a:cs typeface="Myriad Web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0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TERMOTECNICA COINDUSTRIAL (PLANTILLA)</Template>
  <TotalTime>4</TotalTime>
  <Words>0</Words>
  <Application>Microsoft Macintosh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Myriad Web Pro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</cp:revision>
  <dcterms:created xsi:type="dcterms:W3CDTF">2016-04-06T23:43:26Z</dcterms:created>
  <dcterms:modified xsi:type="dcterms:W3CDTF">2016-04-06T23:48:08Z</dcterms:modified>
</cp:coreProperties>
</file>